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handoutMasterIdLst>
    <p:handoutMasterId r:id="rId10"/>
  </p:handoutMasterIdLst>
  <p:sldIdLst>
    <p:sldId id="317" r:id="rId3"/>
    <p:sldId id="319" r:id="rId4"/>
    <p:sldId id="320" r:id="rId5"/>
    <p:sldId id="321" r:id="rId6"/>
    <p:sldId id="322" r:id="rId7"/>
    <p:sldId id="323" r:id="rId8"/>
    <p:sldId id="324" r:id="rId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CC5"/>
    <a:srgbClr val="0076C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B6CFB0D-D5C3-41A3-8A9B-BDAD83C24C75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3F8931C-4AB5-4AC6-87D3-C12F3D0FD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5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 userDrawn="1"/>
        </p:nvSpPr>
        <p:spPr>
          <a:xfrm>
            <a:off x="2653394" y="3834740"/>
            <a:ext cx="9288780" cy="51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-8164" y="342434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1524000" y="3473641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2020 Proposed Budget</a:t>
            </a:r>
          </a:p>
          <a:p>
            <a:pPr algn="ctr"/>
            <a:r>
              <a:rPr lang="en-US" sz="3200" i="1" dirty="0" smtClean="0">
                <a:solidFill>
                  <a:schemeClr val="bg1"/>
                </a:solidFill>
              </a:rPr>
              <a:t>August</a:t>
            </a:r>
            <a:r>
              <a:rPr lang="en-US" sz="3200" i="1" baseline="0" dirty="0" smtClean="0">
                <a:solidFill>
                  <a:schemeClr val="bg1"/>
                </a:solidFill>
              </a:rPr>
              <a:t> 12, 2019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382611" y="2408683"/>
            <a:ext cx="74104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City of Evansville</a:t>
            </a:r>
            <a:endParaRPr lang="en-US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79" y="4802005"/>
            <a:ext cx="1497530" cy="149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7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7023-278F-4536-8702-F4C9925A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E0C21-C5DA-488C-8C53-AE426CD4E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4DC1E-ACA1-4DB5-B328-3C6DB44D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BD0E9-4358-46F7-ADB1-5B2D29C1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24EE9-EB00-4E08-BDD3-7CAC4864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9D3C4E-2B7E-4BEB-BF11-630BD3EBB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9CEEC-A5DA-428D-B502-11137B490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3B7E7-3CF8-4C12-9212-49DC35B7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828E-A898-4BE9-9221-215C06EA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446CE-B1E4-44C9-BE97-0DB511AE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784FD-1A30-470B-8CCA-711C8733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131BF-2277-49E3-9B10-41629C14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EA7A7-ACE9-41DE-B863-F5DF0BE21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4F241-22A0-495B-AA7B-0E1C7D84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6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68D4-AF6A-4F88-83D2-389657C95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57AD5-B268-4F73-8CE5-0452B425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62086-D8F3-4F95-A083-77FF991E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DE01E-0E92-4858-9781-6D3DF32A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6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907-8F3B-4C96-AF2A-4D0086EA7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406D0-E5D1-4888-9219-551A54692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57CD-49C8-4EFA-B574-448C9C2B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53FA9-02AC-4156-9FDD-C15D5BDF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A0AB9-8114-47F5-8DDD-2A0BD6BF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1422-AB1F-4D64-A577-B70C1FE9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60CB5-B8B8-45E5-BB5F-C76503437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D727D-FD31-471B-8884-7B592064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61F90-B577-4DAF-B735-F254307D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398E3-C25B-4DEF-8A0C-B5117EFA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51F6-935C-4250-A1F7-2B5E7E37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69236-8098-41E2-A635-528021632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F0164-2E83-40A1-9998-5BE10D2E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48481-7624-44AE-AE3A-7BF16FEC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97D85-2319-4793-8069-1C87C11F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1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6A94-77A9-42EB-9150-E713724C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64A7-CA40-4C8D-86E7-5F16B93ED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43110-4760-4F51-BCA8-DA57F89F3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60439-7913-4A36-B88A-439D0792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EB128-40E5-4EA5-9834-1DB995C4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4743B-4D6E-4514-B330-1E0D8F92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8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BC23-4208-472B-918D-6D3752CF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26980-4E84-4348-93C0-25FABA0B2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C7FB4-EA2B-4681-AB7B-E6D12B7A6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D0BB0-9C03-4BE0-AA9F-F6D98DF21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9D4BA-5F14-4B5E-8235-7DE06829E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A7ED27-F514-47BA-B2EF-36FE8DE1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2B270A-37FE-4599-BBE3-E8B21781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13ADF3-4373-453A-BB0C-0F26B028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6B23-0148-47B7-8E46-72BA9F4C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81D9F-052D-4772-ADAF-1E969301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99F68-E74B-4396-A2C2-5EEB4C22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EF07-0772-4AF4-9594-C1E20C24D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5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D02E-C952-4BFB-A7CA-D91E75CD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E80B5-0E1C-4207-AD0E-ECF4A88CF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23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501A6-AEEC-4769-90A3-D2AF0734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45F500-34EA-4615-83A6-9765E8EA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88923-9D4F-4F2D-B03C-6A4C9DCF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8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87F6C-911E-494E-9ED5-27C2E5F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50B7-C1B8-49CB-96B2-8DADC9B97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15F1D-D541-49F5-8D3C-58783F247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33EB1-0ECF-4358-8CFD-58949983A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54932-AADC-4B2E-A24F-DE08E0E0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BFACB-704B-46B6-AF22-841EDB11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F518-131C-4C6A-85CA-4B0883ED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AEFA6-2A8D-423F-8591-073F14023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2A42A-0BBB-4192-9F90-DC38C7EBA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A5BAD-FA9E-4736-916B-F415338A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9A3B1-D311-4036-97C6-C4E7A5E2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64011-62A5-4B1B-8103-ED674D02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5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83098-D7FD-4870-B61A-61DC93354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8D2C9-87EF-47D6-8532-47D7663E2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EED38-496D-4429-957B-727E2621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0FDD-72CC-4AF0-96E2-023BB92A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F8E1A-6D4D-4F58-B254-40F24185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DABA6-C6CE-4760-82D6-F645487BF5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2271-1B90-4699-B4CF-C63758F7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618A8-7E45-4A6B-939B-09762B6A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07625-0600-4FC4-91F9-3FB25B39F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E30C2-821C-455A-9896-95D71E46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 userDrawn="1"/>
        </p:nvSpPr>
        <p:spPr>
          <a:xfrm>
            <a:off x="2661558" y="6264873"/>
            <a:ext cx="9288780" cy="51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2020 Proposed Budget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5551714" y="5963194"/>
            <a:ext cx="6400800" cy="51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City of Evansville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41384" y="6603071"/>
            <a:ext cx="609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388EB12-DE4C-41AB-A154-50B9892ADAE9}" type="slidenum">
              <a:rPr lang="en-US" sz="1000" smtClean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0" y="5878971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 descr="Description: EvansvilleCitySeal-Color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4" y="5964215"/>
            <a:ext cx="814464" cy="814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5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794B-9792-4911-AD8B-0E5ECF6B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1DB5-A9FB-47E0-9449-ABF1AB169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93C51-996E-49DC-92CD-96DF99A1A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C067E-BD41-4E1B-ABAF-AAD050FF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BF002-30E9-4F27-AD05-0BFE72D81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3D0FD-1C00-45D7-AC1B-56A54583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C354-8610-4080-A4A5-DF2C65A7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B68B0-04F9-4F53-A1A6-150DB637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B2E78-817A-4E45-8D35-137652912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AF4E-698B-458D-BF7A-9333394F2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CA654F-9666-455F-B069-A70C1927A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67082-088F-4808-BAAF-317475B7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354BD-DEA0-44D6-A2A6-52C84F49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321FB9-E4C1-4757-8700-C875973A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BFC0-4DC2-46F9-AA92-13A6DB83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6C167-6B25-4E5A-9A4C-1F1A311B7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CF656-F3E2-4C26-AA7E-81E89EE4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E0635-9578-4EBD-8CF2-739334C1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1241384" y="6603071"/>
            <a:ext cx="609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388EB12-DE4C-41AB-A154-50B9892ADAE9}" type="slidenum">
              <a:rPr lang="en-US" sz="1000" smtClean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pPr algn="r"/>
              <a:t>‹#›</a:t>
            </a:fld>
            <a:endParaRPr lang="en-US" sz="10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26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E5BB-0118-4A0F-9A7B-197B403A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E1246-DDEA-4DBE-86B8-B7CC957F0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82891-AFC3-46F1-BF8D-9A34E7369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DA12E-B5E0-4A56-89DA-AEF19D69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8E5FE-9FCA-45C2-8759-48C03DBA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C83B7-70F1-400B-8D5A-033F69E6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8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8BDC-B05E-4D30-9D9A-5A3FA69F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906C8-D48A-4055-ACCC-E5F3D4C3B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ACA61-B89B-4516-A27A-1C20E765F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86E99-8B2F-4957-93C3-CAC27209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BEF5D-9E94-4CE7-B6BE-96869D89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94C88-DA2E-4E15-9AB3-CD886BD8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8B5AD-3B79-4149-BC83-8EA69A43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76FC4-CFDE-41A2-AE9A-E853D9D76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AEABF-DD2D-49F5-842E-0BEFAB722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08252-60C5-4939-9E7E-A66C173C878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50A68-A4EC-4107-8DB9-19871B6E1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5213E-75BE-48ED-9A8D-2257FE256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D0F48-B6D1-40DB-AA36-F69236C5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6E2EE9-5FE4-4EDA-9FAF-7201348E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A744F-3C5C-41E9-BC41-D7C201B19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49202-E782-4590-8377-2D21FFE97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06B5-5F13-4C51-A999-765013B27CF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A69D2-5C0A-460D-9D16-856D8B62A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9D30-9A0F-4F95-912F-2F74870F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F91BB-3A98-4ABC-88E7-B234B1364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0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38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447" y="332509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The Process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" y="1489283"/>
            <a:ext cx="5893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Staff started budget process in May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Administration met with each department in June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Follow up meetings, refinement and printing in July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Today (August 12) starts the budget hearing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Joint budget hearing August 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Salary ordinance — first reading — September 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Salary ordinance — second reading — September 23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Final budget adoption October 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78" b="1"/>
          <a:stretch/>
        </p:blipFill>
        <p:spPr>
          <a:xfrm>
            <a:off x="6114472" y="2926080"/>
            <a:ext cx="6096000" cy="2951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t="4847" r="152" b="29306"/>
          <a:stretch/>
        </p:blipFill>
        <p:spPr>
          <a:xfrm>
            <a:off x="6105236" y="-92363"/>
            <a:ext cx="6096000" cy="30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447" y="332509"/>
            <a:ext cx="4677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Property Tax Caps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89" y="1040395"/>
            <a:ext cx="6312546" cy="47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447" y="332509"/>
            <a:ext cx="4432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Budget Summary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18" name="Picture 3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44056"/>
            <a:ext cx="10058400" cy="31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1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447" y="332509"/>
            <a:ext cx="3089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Cost Drivers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t="2135" r="1457" b="1978"/>
          <a:stretch/>
        </p:blipFill>
        <p:spPr>
          <a:xfrm>
            <a:off x="203200" y="1773382"/>
            <a:ext cx="5541818" cy="3306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727" y="1878687"/>
            <a:ext cx="5133400" cy="308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2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36" y="1303"/>
            <a:ext cx="2744541" cy="20584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t="33303" r="16749" b="18307"/>
          <a:stretch/>
        </p:blipFill>
        <p:spPr>
          <a:xfrm>
            <a:off x="6105235" y="2050473"/>
            <a:ext cx="2761673" cy="22906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7447" y="332509"/>
            <a:ext cx="4094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Capital Projects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277" y="1185950"/>
            <a:ext cx="5893723" cy="448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Replacement of fire department aerial truck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Replace fire department self-contained breathing apparatus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Purchase new police cars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Replace body cams and software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METS buses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Deaconess Aquatic Center construction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Mesker</a:t>
            </a:r>
            <a:r>
              <a:rPr lang="en-US" sz="1600" dirty="0" smtClean="0"/>
              <a:t> Park Zoo Kinney Family Penguin Exhibit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Street resurfacing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Walnut Street corridor project (Regional Cities)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Covert Avenue Road Diet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Land Banking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Affordable Housing Trust Fund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303"/>
            <a:ext cx="3352800" cy="2514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437" y="3364343"/>
            <a:ext cx="3348183" cy="2511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t="26679" r="7756" b="26485"/>
          <a:stretch/>
        </p:blipFill>
        <p:spPr>
          <a:xfrm>
            <a:off x="8848437" y="2506113"/>
            <a:ext cx="3343563" cy="11548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37" y="4276436"/>
            <a:ext cx="2743082" cy="16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9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447" y="332509"/>
            <a:ext cx="2217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Timeline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935" y="1354432"/>
            <a:ext cx="11900130" cy="3301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 smtClean="0"/>
              <a:t>Hearing begins today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 smtClean="0"/>
              <a:t>Salary ordinance on September 9 and 23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 smtClean="0"/>
              <a:t>Final budget adoption October 14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737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8631</TotalTime>
  <Words>138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Gill Sans MT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 Ramsey</dc:creator>
  <cp:lastModifiedBy>Stubbs, Noah</cp:lastModifiedBy>
  <cp:revision>100</cp:revision>
  <cp:lastPrinted>2019-08-12T14:02:06Z</cp:lastPrinted>
  <dcterms:created xsi:type="dcterms:W3CDTF">2017-09-20T16:41:18Z</dcterms:created>
  <dcterms:modified xsi:type="dcterms:W3CDTF">2019-08-12T14:59:21Z</dcterms:modified>
</cp:coreProperties>
</file>